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E39359-769C-4348-A297-12D133DF0E50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92B2DF-97B9-48D2-B94B-672280231D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2697480"/>
            <a:ext cx="3169920" cy="2225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литературного чтения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65" y="1524000"/>
            <a:ext cx="330327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Боровик-белый гриб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6921"/>
            <a:ext cx="4059238" cy="270615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36010"/>
            <a:ext cx="4059238" cy="3147980"/>
          </a:xfrm>
        </p:spPr>
      </p:pic>
    </p:spTree>
    <p:extLst>
      <p:ext uri="{BB962C8B-B14F-4D97-AF65-F5344CB8AC3E}">
        <p14:creationId xmlns:p14="http://schemas.microsoft.com/office/powerpoint/2010/main" val="7420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2171700"/>
            <a:ext cx="5591175" cy="3276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подосиновик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маслята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7786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2670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сыроежки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6878"/>
            <a:ext cx="4059238" cy="28262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752"/>
            <a:ext cx="4059238" cy="2924496"/>
          </a:xfrm>
        </p:spPr>
      </p:pic>
    </p:spTree>
    <p:extLst>
      <p:ext uri="{BB962C8B-B14F-4D97-AF65-F5344CB8AC3E}">
        <p14:creationId xmlns:p14="http://schemas.microsoft.com/office/powerpoint/2010/main" val="21194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опята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9" y="2697480"/>
            <a:ext cx="3169920" cy="22250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7786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7169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545336"/>
            <a:ext cx="4511040" cy="452932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картуз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3459"/>
            <a:ext cx="4038600" cy="314999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950082"/>
            <a:ext cx="4038600" cy="241674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кузовок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3168352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кафтан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5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14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Урок литературного чтения</vt:lpstr>
      <vt:lpstr>Боровик-белый гриб</vt:lpstr>
      <vt:lpstr>подосиновик</vt:lpstr>
      <vt:lpstr>маслята</vt:lpstr>
      <vt:lpstr>сыроежки</vt:lpstr>
      <vt:lpstr>опята</vt:lpstr>
      <vt:lpstr>Презентация PowerPoint</vt:lpstr>
      <vt:lpstr>Словарная работа</vt:lpstr>
      <vt:lpstr>кафтан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1</dc:creator>
  <cp:lastModifiedBy>1</cp:lastModifiedBy>
  <cp:revision>4</cp:revision>
  <dcterms:created xsi:type="dcterms:W3CDTF">2011-11-13T14:05:35Z</dcterms:created>
  <dcterms:modified xsi:type="dcterms:W3CDTF">2011-11-13T14:44:13Z</dcterms:modified>
</cp:coreProperties>
</file>